
<file path=[Content_Types].xml><?xml version="1.0" encoding="utf-8"?>
<Types xmlns="http://schemas.openxmlformats.org/package/2006/content-types">
  <Default Extension="xml" ContentType="application/xml"/>
  <Default Extension="mp4" ContentType="video/unknown"/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7" r:id="rId7"/>
    <p:sldId id="268" r:id="rId8"/>
    <p:sldId id="271" r:id="rId9"/>
    <p:sldId id="269" r:id="rId10"/>
    <p:sldId id="270" r:id="rId11"/>
    <p:sldId id="273" r:id="rId12"/>
    <p:sldId id="272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0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AF84B-C94D-8E48-8C84-AFD1FE3C99B3}" type="datetimeFigureOut">
              <a:rPr lang="en-US" smtClean="0"/>
              <a:t>11/26/12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50DF2-9E8E-A347-BEB2-B846EB739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861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48F07-63F3-D44C-9C2E-12B5DC495BD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9950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D91B-6A69-7241-85F0-E58D8FD7C6C2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11/26/12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1169686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DA41BCCA-68D7-BA44-9C01-5825E6A759F5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11/26/12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408100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D787-860B-7045-B66A-5AFF81D12C79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11/26/12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44695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61ED5D6A-B07D-1548-92E6-4DE3C80D5B7B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11/26/12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35587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0A48D708-4FB0-B444-9D8D-B6F7B2B52557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11/26/12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659939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2B501-860C-3A4D-9A3D-3AFFE140F567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11/26/12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045002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769E0-14CC-A14D-9D3A-A377E06446F6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11/26/12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87736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14ECC-0A60-4341-84ED-56E04590E687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11/26/12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655702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33A3-B8AD-414E-9578-A1C54F56AC4B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11/26/12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28269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A49F-F4A0-A94A-9E59-9359C65BB6B5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11/26/12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377499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5E544D75-B505-1F41-BD0F-8BFA09C45673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11/26/12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91235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0829390-31F3-B141-8567-17E3E976B786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11/26/12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782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06020-498B-6747-A164-F50115FCDA40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11/26/12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52224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FDBF6-6AB7-BF46-B41E-F28943E0F110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11/26/12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400368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14E904CB-7374-2745-A8DB-17B7FDEF3A96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11/26/12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1695593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defTabSz="914400"/>
            <a:fld id="{5FA7BC4C-D525-A041-8F3B-2DF5F5F0B00D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 defTabSz="914400"/>
              <a:t>11/26/12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defTabSz="914400"/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 defTabSz="914400"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Rockwel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88525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3.2 Conservation of Energy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pp. 70 - 72</a:t>
            </a:r>
            <a:endParaRPr lang="en-US" dirty="0" smtClean="0"/>
          </a:p>
          <a:p>
            <a:r>
              <a:rPr lang="en-US" dirty="0" smtClean="0"/>
              <a:t>Mr. Richter</a:t>
            </a:r>
            <a:endParaRPr lang="en-US" dirty="0"/>
          </a:p>
        </p:txBody>
      </p:sp>
      <p:pic>
        <p:nvPicPr>
          <p:cNvPr id="5" name="Picture 4" descr="medford mustangs 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611" y="5874042"/>
            <a:ext cx="1291389" cy="84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61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 Solving with Conservation of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2-kg car moving with a speed of 2 m/s starts up a hill.  How high does the car roll before it stops?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Hint:  find the kinetic energy at the bottom of the hill first.  Then use the potential energy at the top of the hill to find the height of the hill.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424" y="3334179"/>
            <a:ext cx="7039564" cy="1022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902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“Conserving” Energy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18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“Conserving”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316424"/>
            <a:ext cx="5606317" cy="394990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real life, when we say conserve energy, we usually mean:</a:t>
            </a:r>
          </a:p>
          <a:p>
            <a:pPr lvl="1"/>
            <a:r>
              <a:rPr lang="en-US" dirty="0" smtClean="0"/>
              <a:t>turn off the lights when you leave the room</a:t>
            </a:r>
          </a:p>
          <a:p>
            <a:pPr lvl="1"/>
            <a:r>
              <a:rPr lang="en-US" dirty="0" smtClean="0"/>
              <a:t>buy a fuel-efficient car</a:t>
            </a:r>
          </a:p>
          <a:p>
            <a:r>
              <a:rPr lang="en-US" dirty="0" smtClean="0"/>
              <a:t>This is to “save” energy.</a:t>
            </a:r>
          </a:p>
          <a:p>
            <a:r>
              <a:rPr lang="en-US" dirty="0" smtClean="0"/>
              <a:t>However, that </a:t>
            </a:r>
            <a:r>
              <a:rPr lang="en-US" dirty="0" smtClean="0">
                <a:solidFill>
                  <a:srgbClr val="E2751D"/>
                </a:solidFill>
              </a:rPr>
              <a:t>energy is not really lost</a:t>
            </a:r>
            <a:r>
              <a:rPr lang="en-US" dirty="0" smtClean="0"/>
              <a:t>.  It is just </a:t>
            </a:r>
            <a:r>
              <a:rPr lang="en-US" dirty="0" smtClean="0">
                <a:solidFill>
                  <a:srgbClr val="E2751D"/>
                </a:solidFill>
              </a:rPr>
              <a:t>converted to forms that it is difficult to convert back</a:t>
            </a:r>
            <a:r>
              <a:rPr lang="en-US" dirty="0" smtClean="0"/>
              <a:t> from.</a:t>
            </a:r>
          </a:p>
          <a:p>
            <a:pPr lvl="1"/>
            <a:r>
              <a:rPr lang="en-US" dirty="0" smtClean="0"/>
              <a:t>It is easy to turn electricity into heat and light.  It is more difficult to turn the heat and light from a light bulb back into electricity.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2413" y="2316423"/>
            <a:ext cx="2311400" cy="351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177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Wrap-Up:  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 the changes of potential and kinetic energy in an object as it changes height.</a:t>
            </a:r>
          </a:p>
          <a:p>
            <a:r>
              <a:rPr lang="en-US" dirty="0"/>
              <a:t>Solve problems with conservation of energy. </a:t>
            </a:r>
          </a:p>
          <a:p>
            <a:r>
              <a:rPr lang="en-US" dirty="0"/>
              <a:t>Understand the difference between conservation of energy in physics and “conserving” energy in real life.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888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Worksheet #2, 3, 6, 7, 8, 9, 11 due Thursday</a:t>
            </a:r>
          </a:p>
          <a:p>
            <a:r>
              <a:rPr lang="en-US" dirty="0" smtClean="0"/>
              <a:t>Notebook and Research due Tomorrow.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062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Warm Up</a:t>
            </a:r>
          </a:p>
          <a:p>
            <a:r>
              <a:rPr lang="en-US" dirty="0" smtClean="0"/>
              <a:t>Review HW</a:t>
            </a:r>
          </a:p>
          <a:p>
            <a:r>
              <a:rPr lang="en-US" dirty="0" smtClean="0"/>
              <a:t>Notes:</a:t>
            </a:r>
          </a:p>
          <a:p>
            <a:pPr lvl="1"/>
            <a:r>
              <a:rPr lang="en-US" dirty="0" smtClean="0"/>
              <a:t>Conservation of Energy</a:t>
            </a:r>
          </a:p>
          <a:p>
            <a:pPr lvl="1"/>
            <a:r>
              <a:rPr lang="en-US" dirty="0" smtClean="0"/>
              <a:t>Solving Conservation of Energy Problems</a:t>
            </a:r>
            <a:endParaRPr lang="en-US" dirty="0"/>
          </a:p>
          <a:p>
            <a:pPr lvl="1"/>
            <a:r>
              <a:rPr lang="en-US" dirty="0" smtClean="0"/>
              <a:t>“Conserving” Energy</a:t>
            </a:r>
          </a:p>
          <a:p>
            <a:r>
              <a:rPr lang="en-US" dirty="0" smtClean="0"/>
              <a:t>Problem </a:t>
            </a:r>
            <a:r>
              <a:rPr lang="en-US" smtClean="0"/>
              <a:t>Solving Practice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3323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Objectives:  We Will Be Able To…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the changes </a:t>
            </a:r>
            <a:r>
              <a:rPr lang="en-US" dirty="0" smtClean="0"/>
              <a:t>of potential and kinetic energy of an object as it changes height.</a:t>
            </a:r>
          </a:p>
          <a:p>
            <a:r>
              <a:rPr lang="en-US" dirty="0" smtClean="0"/>
              <a:t>Solve problems with conservation of energy. </a:t>
            </a:r>
          </a:p>
          <a:p>
            <a:r>
              <a:rPr lang="en-US" dirty="0" smtClean="0"/>
              <a:t>Understand the difference between conservation of energy in physics and “conserving” energy in real life.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734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an object falls, </a:t>
            </a:r>
            <a:r>
              <a:rPr lang="en-US" dirty="0" smtClean="0"/>
              <a:t>it loses its potential energy (because it loses height).  Where does that energy go?  Does it disappear?  Does it go somewhere else?</a:t>
            </a:r>
          </a:p>
          <a:p>
            <a:r>
              <a:rPr lang="en-US" dirty="0" smtClean="0"/>
              <a:t>On a half sheet of paper, write your name and 2-3 sentences answering the questions above.  You have 5 minutes.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678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Conservation of Energy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537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Conservation of Energy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2751D"/>
                </a:solidFill>
              </a:rPr>
              <a:t>The total amount of energy in a system does not change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Law of Conservation of Energy:</a:t>
            </a:r>
          </a:p>
          <a:p>
            <a:endParaRPr lang="en-US" dirty="0"/>
          </a:p>
          <a:p>
            <a:r>
              <a:rPr lang="en-US" dirty="0" smtClean="0"/>
              <a:t>Like momentum, this is </a:t>
            </a:r>
            <a:r>
              <a:rPr lang="en-US" dirty="0" smtClean="0">
                <a:solidFill>
                  <a:srgbClr val="E2751D"/>
                </a:solidFill>
              </a:rPr>
              <a:t>only true in the absence of outside forces</a:t>
            </a:r>
            <a:r>
              <a:rPr lang="en-US" dirty="0" smtClean="0"/>
              <a:t>, like friction.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939" y="3514347"/>
            <a:ext cx="6933662" cy="719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875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Conservation of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595562"/>
            <a:ext cx="4865448" cy="3670767"/>
          </a:xfrm>
        </p:spPr>
        <p:txBody>
          <a:bodyPr/>
          <a:lstStyle/>
          <a:p>
            <a:r>
              <a:rPr lang="en-US" dirty="0" smtClean="0"/>
              <a:t>When objects are moving upward, they lose kinetic energy but gain potential energy.</a:t>
            </a:r>
          </a:p>
          <a:p>
            <a:pPr lvl="1"/>
            <a:r>
              <a:rPr lang="en-US" dirty="0" smtClean="0"/>
              <a:t>Kinetic energy converts into potential energy.</a:t>
            </a:r>
          </a:p>
          <a:p>
            <a:r>
              <a:rPr lang="en-US" dirty="0" smtClean="0"/>
              <a:t>When objects are moving down, they lose potential energy but gain kinetic energy.</a:t>
            </a:r>
          </a:p>
          <a:p>
            <a:pPr lvl="1"/>
            <a:r>
              <a:rPr lang="en-US" dirty="0" smtClean="0"/>
              <a:t>Potential energy converts into kinetic energy.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3313" y="2263540"/>
            <a:ext cx="273050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490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Watch a Quick Video</a:t>
            </a:r>
            <a:endParaRPr lang="en-US" dirty="0"/>
          </a:p>
        </p:txBody>
      </p:sp>
      <p:pic>
        <p:nvPicPr>
          <p:cNvPr id="4" name="The story of kinetic and potential energy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71738" y="2595563"/>
            <a:ext cx="4894262" cy="3670300"/>
          </a:xfrm>
        </p:spPr>
      </p:pic>
    </p:spTree>
    <p:extLst>
      <p:ext uri="{BB962C8B-B14F-4D97-AF65-F5344CB8AC3E}">
        <p14:creationId xmlns:p14="http://schemas.microsoft.com/office/powerpoint/2010/main" val="1442301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 Solving with Conservation of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general, the law of conservation of energy means that:</a:t>
            </a:r>
          </a:p>
          <a:p>
            <a:pPr lvl="1"/>
            <a:r>
              <a:rPr lang="en-US" dirty="0" smtClean="0"/>
              <a:t>if you know the kinetic energy at one point, you know the potential energy at another point or vice versa</a:t>
            </a:r>
          </a:p>
          <a:p>
            <a:pPr lvl="1"/>
            <a:r>
              <a:rPr lang="en-US" dirty="0"/>
              <a:t>Y</a:t>
            </a:r>
            <a:r>
              <a:rPr lang="en-US" dirty="0" smtClean="0"/>
              <a:t>ou will be given a speed, and asked how high an object will travel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r you will be given a height, and asked how fast an object will be traveling at the bottom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424" y="5010089"/>
            <a:ext cx="7039564" cy="1022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850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Lecture Templat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Lecture Template.potx</Template>
  <TotalTime>1200</TotalTime>
  <Words>555</Words>
  <Application>Microsoft Macintosh PowerPoint</Application>
  <PresentationFormat>On-screen Show (4:3)</PresentationFormat>
  <Paragraphs>56</Paragraphs>
  <Slides>14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Lecture Template</vt:lpstr>
      <vt:lpstr>3.2 Conservation of Energy</vt:lpstr>
      <vt:lpstr>Agenda</vt:lpstr>
      <vt:lpstr>Objectives:  We Will Be Able To…</vt:lpstr>
      <vt:lpstr>Warm-Up:</vt:lpstr>
      <vt:lpstr>Conservation of Energy</vt:lpstr>
      <vt:lpstr>Conservation of Energy</vt:lpstr>
      <vt:lpstr>Conservation of Energy</vt:lpstr>
      <vt:lpstr>Let’s Watch a Quick Video</vt:lpstr>
      <vt:lpstr>Problem Solving with Conservation of Energy</vt:lpstr>
      <vt:lpstr>Problem Solving with Conservation of Energy</vt:lpstr>
      <vt:lpstr>“Conserving” Energy</vt:lpstr>
      <vt:lpstr>“Conserving” Energy</vt:lpstr>
      <vt:lpstr>Wrap-Up:  Did we meet our objectives?</vt:lpstr>
      <vt:lpstr>Homework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</dc:title>
  <dc:subject/>
  <dc:creator>Rick Richter</dc:creator>
  <cp:keywords/>
  <dc:description/>
  <cp:lastModifiedBy>Rick Richter</cp:lastModifiedBy>
  <cp:revision>26</cp:revision>
  <dcterms:created xsi:type="dcterms:W3CDTF">2012-08-30T15:18:23Z</dcterms:created>
  <dcterms:modified xsi:type="dcterms:W3CDTF">2012-11-27T12:53:57Z</dcterms:modified>
  <cp:category/>
</cp:coreProperties>
</file>